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Name and background</a:t>
          </a:r>
        </a:p>
      </dgm:t>
    </dgm:pt>
    <dgm:pt modelId="{02D8D4EF-9694-45C7-AF26-E20371B3C352}" type="sibTrans" cxnId="{507A74C7-FEAF-4A4C-9250-0613CBC2F127}">
      <dgm:prSet/>
      <dgm:spPr/>
      <dgm:t>
        <a:bodyPr/>
        <a:lstStyle/>
        <a:p>
          <a:endParaRPr lang="en-US"/>
        </a:p>
      </dgm:t>
    </dgm:pt>
    <dgm:pt modelId="{BE164097-A5AA-4EA1-9E64-D7FCD4DD2A4E}" type="parTrans" cxnId="{507A74C7-FEAF-4A4C-9250-0613CBC2F127}">
      <dgm:prSet/>
      <dgm:spPr/>
      <dgm:t>
        <a:bodyPr/>
        <a:lstStyle/>
        <a:p>
          <a:endParaRPr lang="en-US"/>
        </a:p>
      </dgm:t>
    </dgm:pt>
    <dgm:pt modelId="{C2F66EED-74C3-4F36-A1D4-8AFCBB009938}">
      <dgm:prSet/>
      <dgm:spPr/>
      <dgm:t>
        <a:bodyPr/>
        <a:lstStyle/>
        <a:p>
          <a:r>
            <a:rPr lang="en-US" dirty="0"/>
            <a:t>My name is Monique Fields, I was born and raised here in Cleveland, Ohio.  I love Math and Computer Technology.    I started off learning on Macintosh computers in 1989 when I went to school for </a:t>
          </a:r>
          <a:r>
            <a:rPr lang="en-US" i="1" dirty="0"/>
            <a:t>Visual Communication Technology</a:t>
          </a:r>
          <a:r>
            <a:rPr lang="en-US" dirty="0"/>
            <a:t> at Bowling Green State University.  I obtained my Bachelor of Science degree in Information Technology in 2007 from Myers University. </a:t>
          </a:r>
        </a:p>
      </dgm:t>
    </dgm:pt>
    <dgm:pt modelId="{F9BAA161-AAEC-4A41-B4D9-A27EAD80526E}" type="sibTrans" cxnId="{7A243DB8-C0B8-4718-B558-CE939B8FF03E}">
      <dgm:prSet/>
      <dgm:spPr/>
      <dgm:t>
        <a:bodyPr/>
        <a:lstStyle/>
        <a:p>
          <a:endParaRPr lang="en-US"/>
        </a:p>
      </dgm:t>
    </dgm:pt>
    <dgm:pt modelId="{5CF5C62A-BD1A-4922-92B6-33ECA44C1F76}" type="parTrans" cxnId="{7A243DB8-C0B8-4718-B558-CE939B8FF03E}">
      <dgm:prSet/>
      <dgm:spPr/>
      <dgm:t>
        <a:bodyPr/>
        <a:lstStyle/>
        <a:p>
          <a:endParaRPr lang="en-US"/>
        </a:p>
      </dgm:t>
    </dgm:pt>
    <dgm:pt modelId="{DCCE571A-4D30-4294-ABAF-6885F619D2D9}">
      <dgm:prSet/>
      <dgm:spPr/>
      <dgm:t>
        <a:bodyPr/>
        <a:lstStyle/>
        <a:p>
          <a:pPr>
            <a:defRPr b="1"/>
          </a:pPr>
          <a:r>
            <a:rPr lang="en-US"/>
            <a:t>Why I chose the Cleveland Codes Program</a:t>
          </a:r>
          <a:endParaRPr lang="en-US" dirty="0"/>
        </a:p>
      </dgm:t>
    </dgm:pt>
    <dgm:pt modelId="{2C1DF6EC-6090-4926-A556-3D2417B7F2AA}" type="sibTrans" cxnId="{E70347E4-4461-4B80-8927-4CA0AEBFAAF8}">
      <dgm:prSet/>
      <dgm:spPr/>
      <dgm:t>
        <a:bodyPr/>
        <a:lstStyle/>
        <a:p>
          <a:endParaRPr lang="en-US"/>
        </a:p>
      </dgm:t>
    </dgm:pt>
    <dgm:pt modelId="{3AD83C96-5A95-4337-BF2D-97454AF7F108}" type="parTrans" cxnId="{E70347E4-4461-4B80-8927-4CA0AEBFAAF8}">
      <dgm:prSet/>
      <dgm:spPr/>
      <dgm:t>
        <a:bodyPr/>
        <a:lstStyle/>
        <a:p>
          <a:endParaRPr lang="en-US"/>
        </a:p>
      </dgm:t>
    </dgm:pt>
    <dgm:pt modelId="{B4C55E9F-B5C0-4AD1-919B-D2D83AC9CD40}">
      <dgm:prSet/>
      <dgm:spPr/>
      <dgm:t>
        <a:bodyPr/>
        <a:lstStyle/>
        <a:p>
          <a:r>
            <a:rPr lang="en-US" dirty="0"/>
            <a:t>I chose to be apart of the Cleveland Codes program because I have been curious about how to code for a while now.  I wanted to gain some knowledge on how to create </a:t>
          </a:r>
          <a:r>
            <a:rPr lang="en-US" i="1" dirty="0"/>
            <a:t>Websites</a:t>
          </a:r>
          <a:r>
            <a:rPr lang="en-US" dirty="0"/>
            <a:t>. </a:t>
          </a:r>
        </a:p>
      </dgm:t>
    </dgm:pt>
    <dgm:pt modelId="{A6301E27-5ACC-4907-A7C8-B41877235C87}" type="sibTrans" cxnId="{B2BEE9D2-644C-400C-8E33-2C4491C5B104}">
      <dgm:prSet/>
      <dgm:spPr/>
      <dgm:t>
        <a:bodyPr/>
        <a:lstStyle/>
        <a:p>
          <a:endParaRPr lang="en-US"/>
        </a:p>
      </dgm:t>
    </dgm:pt>
    <dgm:pt modelId="{D1B05DEA-DFE0-4560-B75F-1C2BCB67A7C6}" type="parTrans" cxnId="{B2BEE9D2-644C-400C-8E33-2C4491C5B104}">
      <dgm:prSet/>
      <dgm:spPr/>
      <dgm:t>
        <a:bodyPr/>
        <a:lstStyle/>
        <a:p>
          <a:endParaRPr lang="en-US"/>
        </a:p>
      </dgm:t>
    </dgm:pt>
    <dgm:pt modelId="{1C1B28B7-2609-4BAA-AAAB-5801EDFD334C}">
      <dgm:prSet/>
      <dgm:spPr/>
      <dgm:t>
        <a:bodyPr/>
        <a:lstStyle/>
        <a:p>
          <a:pPr>
            <a:defRPr b="1"/>
          </a:pPr>
          <a:r>
            <a:rPr lang="en-US"/>
            <a:t>My Expectation of the Program</a:t>
          </a:r>
          <a:endParaRPr lang="en-US" dirty="0"/>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28C188E4-A3B1-47AF-802E-B2DED21921BA}">
      <dgm:prSet/>
      <dgm:spPr/>
      <dgm:t>
        <a:bodyPr/>
        <a:lstStyle/>
        <a:p>
          <a:r>
            <a:rPr lang="en-US" dirty="0"/>
            <a:t>My expectation of the class was that it would be very challenging, and it was.  I have a better understanding of where to write the code and the rules that apply such as HTML being case sensitive and Python not so much(by default).</a:t>
          </a:r>
        </a:p>
      </dgm:t>
    </dgm:pt>
    <dgm:pt modelId="{7BEFF1EA-4DB5-4BD3-A89B-DF0184626A1A}" type="sibTrans" cxnId="{B807BF75-BC86-4A84-AB83-7B8BC68E737C}">
      <dgm:prSet/>
      <dgm:spPr/>
      <dgm:t>
        <a:bodyPr/>
        <a:lstStyle/>
        <a:p>
          <a:endParaRPr lang="en-US"/>
        </a:p>
      </dgm:t>
    </dgm:pt>
    <dgm:pt modelId="{C89C556F-BA69-4B68-9F7C-1121B26764B0}" type="parTrans" cxnId="{B807BF75-BC86-4A84-AB83-7B8BC68E737C}">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2844D987-D0AE-45FC-88DE-6CA92058C089}" type="presOf" srcId="{DCCE571A-4D30-4294-ABAF-6885F619D2D9}" destId="{89DDA74C-540D-48D6-B65D-1E39C05D29B5}"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My name is Monique Fields, I was born and raised here in Cleveland, Ohio.  I love Math and Computer Technology.    I started off learning on Macintosh computers in 1989 when I went to school for </a:t>
          </a:r>
          <a:r>
            <a:rPr lang="en-US" sz="900" i="1" kern="1200" dirty="0"/>
            <a:t>Visual Communication Technology</a:t>
          </a:r>
          <a:r>
            <a:rPr lang="en-US" sz="900" kern="1200" dirty="0"/>
            <a:t> at Bowling Green State University.  I obtained my Bachelor of Science degree in Information Technology in 2007 from Myers University. </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Name and background</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I chose to be apart of the Cleveland Codes program because I have been curious about how to code for a while now.  I wanted to gain some knowledge on how to create </a:t>
          </a:r>
          <a:r>
            <a:rPr lang="en-US" sz="900" i="1" kern="1200" dirty="0"/>
            <a:t>Websites</a:t>
          </a:r>
          <a:r>
            <a:rPr lang="en-US" sz="900" kern="1200" dirty="0"/>
            <a:t>. </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a:t>Why I chose the Cleveland Codes Program</a:t>
          </a:r>
          <a:endParaRPr lang="en-US" sz="2000" kern="1200" dirty="0"/>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My expectation of the class was that it would be very challenging, and it was.  I have a better understanding of where to write the code and the rules that apply such as HTML being case sensitive and Python not so much(by default).</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defRPr b="1"/>
          </a:pPr>
          <a:r>
            <a:rPr lang="en-US" sz="2000" kern="1200"/>
            <a:t>My Expectation of the Program</a:t>
          </a:r>
          <a:endParaRPr lang="en-US" sz="2000" kern="1200" dirty="0"/>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jp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9"/>
          <a:srcRect l="206" r="21187"/>
          <a:stretch/>
        </p:blipFill>
        <p:spPr>
          <a:xfrm>
            <a:off x="7521735" y="743875"/>
            <a:ext cx="4010836" cy="5102352"/>
          </a:xfrm>
          <a:prstGeom prst="rect">
            <a:avLst/>
          </a:prstGeom>
        </p:spPr>
      </p:pic>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S.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557333926"/>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527</TotalTime>
  <Words>882</Words>
  <Application>Microsoft Office PowerPoint</Application>
  <PresentationFormat>Widescreen</PresentationFormat>
  <Paragraphs>149</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S.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stdagfl@outlook.com</cp:lastModifiedBy>
  <cp:revision>16</cp:revision>
  <dcterms:created xsi:type="dcterms:W3CDTF">2021-11-16T05:08:13Z</dcterms:created>
  <dcterms:modified xsi:type="dcterms:W3CDTF">2021-12-07T01:15:02Z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